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On-screen Show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2023-10-18T15:57:38Z</dcterms:modified>
</cp:coreProperties>
</file>